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Abril Fatface" panose="020B0604020202020204" charset="-18"/>
      <p:regular r:id="rId7"/>
    </p:embeddedFont>
    <p:embeddedFont>
      <p:font typeface="Barlow Condensed" panose="020B0604020202020204" charset="-18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andlee" panose="020B0604020202020204" charset="0"/>
      <p:regular r:id="rId16"/>
    </p:embeddedFont>
    <p:embeddedFont>
      <p:font typeface="Homemade Apple" panose="020B0604020202020204" charset="0"/>
      <p:regular r:id="rId17"/>
    </p:embeddedFont>
    <p:embeddedFont>
      <p:font typeface="Montserrat" panose="020B0604020202020204" charset="-18"/>
      <p:regular r:id="rId18"/>
      <p:bold r:id="rId19"/>
      <p:italic r:id="rId20"/>
      <p:boldItalic r:id="rId21"/>
    </p:embeddedFont>
    <p:embeddedFont>
      <p:font typeface="Poppins" panose="020B0604020202020204" charset="-18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6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fd8ccc01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fd8ccc01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Grafika: https://pixabay.com/pl/vectors/piramida-%C5%BCywno%C5%9Bci-od%C5%BCywianie-5329204/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c70002d781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c70002d781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c70002d781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c70002d781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Grafika: https://pixabay.com/pl/vectors/piramida-%C5%BCywno%C5%9Bci-od%C5%BCywianie-5329204/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5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438250" y="-1400750"/>
            <a:ext cx="2801400" cy="28014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10800000">
            <a:off x="1202325" y="5427175"/>
            <a:ext cx="2880600" cy="28806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5400000">
            <a:off x="9715301" y="-2520801"/>
            <a:ext cx="5041500" cy="50415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0786200" y="-75"/>
            <a:ext cx="107400" cy="10569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0987633" y="-75"/>
            <a:ext cx="107400" cy="10569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1189063" y="-75"/>
            <a:ext cx="107400" cy="10569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rot="-5400000">
            <a:off x="-1337300" y="1615999"/>
            <a:ext cx="2599500" cy="25995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139650" y="-251575"/>
            <a:ext cx="1195200" cy="1195200"/>
          </a:xfrm>
          <a:prstGeom prst="pie">
            <a:avLst>
              <a:gd name="adj1" fmla="val 16185610"/>
              <a:gd name="adj2" fmla="val 535791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flipH="1">
            <a:off x="9939059" y="4591825"/>
            <a:ext cx="2267416" cy="2267419"/>
          </a:xfrm>
          <a:custGeom>
            <a:avLst/>
            <a:gdLst/>
            <a:ahLst/>
            <a:cxnLst/>
            <a:rect l="l" t="t" r="r" b="b"/>
            <a:pathLst>
              <a:path w="1270261" h="1270263" extrusionOk="0">
                <a:moveTo>
                  <a:pt x="0" y="0"/>
                </a:moveTo>
                <a:lnTo>
                  <a:pt x="129876" y="6558"/>
                </a:lnTo>
                <a:cubicBezTo>
                  <a:pt x="770413" y="71609"/>
                  <a:pt x="1270261" y="612563"/>
                  <a:pt x="1270261" y="1270262"/>
                </a:cubicBezTo>
                <a:lnTo>
                  <a:pt x="1270261" y="1270263"/>
                </a:lnTo>
                <a:lnTo>
                  <a:pt x="635130" y="1270263"/>
                </a:lnTo>
                <a:lnTo>
                  <a:pt x="635130" y="1270262"/>
                </a:lnTo>
                <a:cubicBezTo>
                  <a:pt x="635130" y="963336"/>
                  <a:pt x="417419" y="707258"/>
                  <a:pt x="128000" y="648035"/>
                </a:cubicBezTo>
                <a:lnTo>
                  <a:pt x="0" y="6351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rot="5400000">
            <a:off x="4723790" y="5673474"/>
            <a:ext cx="409823" cy="149812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11948128" y="2296737"/>
            <a:ext cx="80163" cy="2125157"/>
          </a:xfrm>
          <a:custGeom>
            <a:avLst/>
            <a:gdLst/>
            <a:ahLst/>
            <a:cxnLst/>
            <a:rect l="l" t="t" r="r" b="b"/>
            <a:pathLst>
              <a:path w="56652" h="1501878" extrusionOk="0"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 rot="10800000">
            <a:off x="527329" y="4245651"/>
            <a:ext cx="578271" cy="211389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672185" y="1297575"/>
            <a:ext cx="91140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900"/>
              <a:buNone/>
              <a:defRPr sz="6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1672176" y="4083626"/>
            <a:ext cx="91140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 b="1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"/>
          <p:cNvSpPr/>
          <p:nvPr/>
        </p:nvSpPr>
        <p:spPr>
          <a:xfrm rot="5400000">
            <a:off x="7613906" y="4973911"/>
            <a:ext cx="1575346" cy="2113893"/>
          </a:xfrm>
          <a:custGeom>
            <a:avLst/>
            <a:gdLst/>
            <a:ahLst/>
            <a:cxnLst/>
            <a:rect l="l" t="t" r="r" b="b"/>
            <a:pathLst>
              <a:path w="1119251" h="1501878" extrusionOk="0"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3099079" y="-528561"/>
            <a:ext cx="578271" cy="211389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>
  <p:cSld name="CUSTOM_1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11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11"/>
          <p:cNvSpPr txBox="1">
            <a:spLocks noGrp="1"/>
          </p:cNvSpPr>
          <p:nvPr>
            <p:ph type="subTitle" idx="2"/>
          </p:nvPr>
        </p:nvSpPr>
        <p:spPr>
          <a:xfrm>
            <a:off x="408738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11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6" name="Google Shape;156;p11"/>
          <p:cNvSpPr txBox="1">
            <a:spLocks noGrp="1"/>
          </p:cNvSpPr>
          <p:nvPr>
            <p:ph type="subTitle" idx="4"/>
          </p:nvPr>
        </p:nvSpPr>
        <p:spPr>
          <a:xfrm>
            <a:off x="2727301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1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8" name="Google Shape;158;p11"/>
          <p:cNvSpPr txBox="1">
            <a:spLocks noGrp="1"/>
          </p:cNvSpPr>
          <p:nvPr>
            <p:ph type="subTitle" idx="6"/>
          </p:nvPr>
        </p:nvSpPr>
        <p:spPr>
          <a:xfrm>
            <a:off x="5045864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1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" name="Google Shape;160;p11"/>
          <p:cNvSpPr txBox="1">
            <a:spLocks noGrp="1"/>
          </p:cNvSpPr>
          <p:nvPr>
            <p:ph type="subTitle" idx="8"/>
          </p:nvPr>
        </p:nvSpPr>
        <p:spPr>
          <a:xfrm>
            <a:off x="7364428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1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2" name="Google Shape;162;p11"/>
          <p:cNvSpPr txBox="1">
            <a:spLocks noGrp="1"/>
          </p:cNvSpPr>
          <p:nvPr>
            <p:ph type="subTitle" idx="13"/>
          </p:nvPr>
        </p:nvSpPr>
        <p:spPr>
          <a:xfrm>
            <a:off x="9682991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-930500" y="268500"/>
            <a:ext cx="3160500" cy="31605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1"/>
          <p:cNvSpPr/>
          <p:nvPr/>
        </p:nvSpPr>
        <p:spPr>
          <a:xfrm flipH="1">
            <a:off x="2727300" y="268500"/>
            <a:ext cx="3160500" cy="31605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1"/>
          <p:cNvSpPr/>
          <p:nvPr/>
        </p:nvSpPr>
        <p:spPr>
          <a:xfrm>
            <a:off x="3808850" y="268500"/>
            <a:ext cx="3160500" cy="31605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1"/>
          <p:cNvSpPr/>
          <p:nvPr/>
        </p:nvSpPr>
        <p:spPr>
          <a:xfrm flipH="1">
            <a:off x="7466650" y="268500"/>
            <a:ext cx="3160500" cy="31605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1"/>
          <p:cNvSpPr/>
          <p:nvPr/>
        </p:nvSpPr>
        <p:spPr>
          <a:xfrm>
            <a:off x="8306150" y="268500"/>
            <a:ext cx="3160500" cy="31605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1"/>
          <p:cNvSpPr/>
          <p:nvPr/>
        </p:nvSpPr>
        <p:spPr>
          <a:xfrm rot="5400000">
            <a:off x="11144650" y="-1166347"/>
            <a:ext cx="2187300" cy="21873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1"/>
          <p:cNvSpPr/>
          <p:nvPr/>
        </p:nvSpPr>
        <p:spPr>
          <a:xfrm>
            <a:off x="11508830" y="-72737"/>
            <a:ext cx="41100" cy="3702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1"/>
          <p:cNvSpPr/>
          <p:nvPr/>
        </p:nvSpPr>
        <p:spPr>
          <a:xfrm>
            <a:off x="11585982" y="-72737"/>
            <a:ext cx="41100" cy="3702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1"/>
          <p:cNvSpPr/>
          <p:nvPr/>
        </p:nvSpPr>
        <p:spPr>
          <a:xfrm>
            <a:off x="11663134" y="-72737"/>
            <a:ext cx="41100" cy="3702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1"/>
          <p:cNvSpPr/>
          <p:nvPr/>
        </p:nvSpPr>
        <p:spPr>
          <a:xfrm rot="5400000" flipH="1">
            <a:off x="10041980" y="-753988"/>
            <a:ext cx="80163" cy="2125157"/>
          </a:xfrm>
          <a:custGeom>
            <a:avLst/>
            <a:gdLst/>
            <a:ahLst/>
            <a:cxnLst/>
            <a:rect l="l" t="t" r="r" b="b"/>
            <a:pathLst>
              <a:path w="56652" h="1501878" extrusionOk="0"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Mania">
  <p:cSld name="CUSTOM_13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6" name="Google Shape;176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7" name="Google Shape;177;p12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12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79" name="Google Shape;179;p12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80" name="Google Shape;180;p12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12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2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2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12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CUSTOM_5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3137450" y="59312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3137450" y="307272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2"/>
          </p:nvPr>
        </p:nvSpPr>
        <p:spPr>
          <a:xfrm>
            <a:off x="3137450" y="172882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11144842" y="-1214008"/>
            <a:ext cx="2244900" cy="2244900"/>
          </a:xfrm>
          <a:prstGeom prst="pie">
            <a:avLst>
              <a:gd name="adj1" fmla="val 0"/>
              <a:gd name="adj2" fmla="val 53646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 rot="10800000" flipH="1">
            <a:off x="737897" y="5788347"/>
            <a:ext cx="2189700" cy="21897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 rot="-5400000" flipH="1">
            <a:off x="-2187258" y="-2126868"/>
            <a:ext cx="4253700" cy="42537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 flipH="1">
            <a:off x="1278194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 flipH="1">
            <a:off x="1128149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 flipH="1">
            <a:off x="978106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 rot="5400000" flipH="1">
            <a:off x="11144842" y="1356634"/>
            <a:ext cx="2244900" cy="22449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 rot="-5400000" flipH="1">
            <a:off x="1657233" y="-50"/>
            <a:ext cx="758100" cy="758100"/>
          </a:xfrm>
          <a:prstGeom prst="pie">
            <a:avLst>
              <a:gd name="adj1" fmla="val 16185610"/>
              <a:gd name="adj2" fmla="val 535791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-61991" y="5587762"/>
            <a:ext cx="1270261" cy="1270263"/>
          </a:xfrm>
          <a:custGeom>
            <a:avLst/>
            <a:gdLst/>
            <a:ahLst/>
            <a:cxnLst/>
            <a:rect l="l" t="t" r="r" b="b"/>
            <a:pathLst>
              <a:path w="1270261" h="1270263" extrusionOk="0">
                <a:moveTo>
                  <a:pt x="0" y="0"/>
                </a:moveTo>
                <a:lnTo>
                  <a:pt x="129876" y="6558"/>
                </a:lnTo>
                <a:cubicBezTo>
                  <a:pt x="770413" y="71609"/>
                  <a:pt x="1270261" y="612563"/>
                  <a:pt x="1270261" y="1270262"/>
                </a:cubicBezTo>
                <a:lnTo>
                  <a:pt x="1270261" y="1270263"/>
                </a:lnTo>
                <a:lnTo>
                  <a:pt x="635130" y="1270263"/>
                </a:lnTo>
                <a:lnTo>
                  <a:pt x="635130" y="1270262"/>
                </a:lnTo>
                <a:cubicBezTo>
                  <a:pt x="635130" y="963336"/>
                  <a:pt x="417419" y="707258"/>
                  <a:pt x="128000" y="648035"/>
                </a:cubicBezTo>
                <a:lnTo>
                  <a:pt x="0" y="6351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 flipH="1">
            <a:off x="9681537" y="30"/>
            <a:ext cx="1119251" cy="1501878"/>
          </a:xfrm>
          <a:custGeom>
            <a:avLst/>
            <a:gdLst/>
            <a:ahLst/>
            <a:cxnLst/>
            <a:rect l="l" t="t" r="r" b="b"/>
            <a:pathLst>
              <a:path w="1119251" h="1501878" extrusionOk="0"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"/>
          <p:cNvSpPr/>
          <p:nvPr/>
        </p:nvSpPr>
        <p:spPr>
          <a:xfrm rot="-5400000" flipH="1">
            <a:off x="9843391" y="5999915"/>
            <a:ext cx="291703" cy="106633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"/>
          <p:cNvSpPr/>
          <p:nvPr/>
        </p:nvSpPr>
        <p:spPr>
          <a:xfrm rot="10800000" flipH="1">
            <a:off x="11621013" y="3509251"/>
            <a:ext cx="410850" cy="1501878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10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2351350" y="1536641"/>
            <a:ext cx="8347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2351350" y="593375"/>
            <a:ext cx="8347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1" name="Google Shape;51;p4"/>
          <p:cNvSpPr/>
          <p:nvPr/>
        </p:nvSpPr>
        <p:spPr>
          <a:xfrm rot="-5400000" flipH="1">
            <a:off x="-2187258" y="-2126868"/>
            <a:ext cx="4253700" cy="42537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1278194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1128149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 flipH="1">
            <a:off x="978106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-1182858" y="1356879"/>
            <a:ext cx="2244900" cy="2244900"/>
          </a:xfrm>
          <a:prstGeom prst="pie">
            <a:avLst>
              <a:gd name="adj1" fmla="val 0"/>
              <a:gd name="adj2" fmla="val 53646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 rot="-5400000">
            <a:off x="-1182858" y="3601771"/>
            <a:ext cx="2244900" cy="22449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 rot="5400000">
            <a:off x="1294690" y="5727424"/>
            <a:ext cx="409823" cy="149812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4"/>
          <p:cNvSpPr/>
          <p:nvPr/>
        </p:nvSpPr>
        <p:spPr>
          <a:xfrm flipH="1">
            <a:off x="9939059" y="4591825"/>
            <a:ext cx="2267416" cy="2267419"/>
          </a:xfrm>
          <a:custGeom>
            <a:avLst/>
            <a:gdLst/>
            <a:ahLst/>
            <a:cxnLst/>
            <a:rect l="l" t="t" r="r" b="b"/>
            <a:pathLst>
              <a:path w="1270261" h="1270263" extrusionOk="0">
                <a:moveTo>
                  <a:pt x="0" y="0"/>
                </a:moveTo>
                <a:lnTo>
                  <a:pt x="129876" y="6558"/>
                </a:lnTo>
                <a:cubicBezTo>
                  <a:pt x="770413" y="71609"/>
                  <a:pt x="1270261" y="612563"/>
                  <a:pt x="1270261" y="1270262"/>
                </a:cubicBezTo>
                <a:lnTo>
                  <a:pt x="1270261" y="1270263"/>
                </a:lnTo>
                <a:lnTo>
                  <a:pt x="635130" y="1270263"/>
                </a:lnTo>
                <a:lnTo>
                  <a:pt x="635130" y="1270262"/>
                </a:lnTo>
                <a:cubicBezTo>
                  <a:pt x="635130" y="963336"/>
                  <a:pt x="417419" y="707258"/>
                  <a:pt x="128000" y="648035"/>
                </a:cubicBezTo>
                <a:lnTo>
                  <a:pt x="0" y="6351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 flipH="1">
            <a:off x="10834837" y="224192"/>
            <a:ext cx="1119251" cy="1501878"/>
          </a:xfrm>
          <a:custGeom>
            <a:avLst/>
            <a:gdLst/>
            <a:ahLst/>
            <a:cxnLst/>
            <a:rect l="l" t="t" r="r" b="b"/>
            <a:pathLst>
              <a:path w="1119251" h="1501878" extrusionOk="0"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4"/>
          <p:cNvSpPr/>
          <p:nvPr/>
        </p:nvSpPr>
        <p:spPr>
          <a:xfrm rot="5400000">
            <a:off x="9503950" y="5127938"/>
            <a:ext cx="1195200" cy="1195200"/>
          </a:xfrm>
          <a:prstGeom prst="pie">
            <a:avLst>
              <a:gd name="adj1" fmla="val 16185610"/>
              <a:gd name="adj2" fmla="val 535791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CUSTOM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2331275" y="2001238"/>
            <a:ext cx="8512500" cy="260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bril Fatface"/>
              <a:buNone/>
              <a:defRPr sz="72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bril Fatface"/>
              <a:buNone/>
              <a:defRPr sz="72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bril Fatface"/>
              <a:buNone/>
              <a:defRPr sz="72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bril Fatface"/>
              <a:buNone/>
              <a:defRPr sz="72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bril Fatface"/>
              <a:buNone/>
              <a:defRPr sz="72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bril Fatface"/>
              <a:buNone/>
              <a:defRPr sz="72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bril Fatface"/>
              <a:buNone/>
              <a:defRPr sz="72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bril Fatface"/>
              <a:buNone/>
              <a:defRPr sz="72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bril Fatface"/>
              <a:buNone/>
              <a:defRPr sz="72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/>
          <p:nvPr/>
        </p:nvSpPr>
        <p:spPr>
          <a:xfrm rot="10800000">
            <a:off x="9242742" y="5788347"/>
            <a:ext cx="2189700" cy="21897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5"/>
          <p:cNvSpPr/>
          <p:nvPr/>
        </p:nvSpPr>
        <p:spPr>
          <a:xfrm rot="5400000">
            <a:off x="10103897" y="-2126868"/>
            <a:ext cx="4253700" cy="42537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10812046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"/>
          <p:cNvSpPr/>
          <p:nvPr/>
        </p:nvSpPr>
        <p:spPr>
          <a:xfrm>
            <a:off x="10962090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11112133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 rot="5400000">
            <a:off x="9755006" y="-50"/>
            <a:ext cx="758100" cy="758100"/>
          </a:xfrm>
          <a:prstGeom prst="pie">
            <a:avLst>
              <a:gd name="adj1" fmla="val 16185610"/>
              <a:gd name="adj2" fmla="val 535791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 flipH="1">
            <a:off x="10962069" y="5587762"/>
            <a:ext cx="1270261" cy="1270263"/>
          </a:xfrm>
          <a:custGeom>
            <a:avLst/>
            <a:gdLst/>
            <a:ahLst/>
            <a:cxnLst/>
            <a:rect l="l" t="t" r="r" b="b"/>
            <a:pathLst>
              <a:path w="1270261" h="1270263" extrusionOk="0">
                <a:moveTo>
                  <a:pt x="0" y="0"/>
                </a:moveTo>
                <a:lnTo>
                  <a:pt x="129876" y="6558"/>
                </a:lnTo>
                <a:cubicBezTo>
                  <a:pt x="770413" y="71609"/>
                  <a:pt x="1270261" y="612563"/>
                  <a:pt x="1270261" y="1270262"/>
                </a:cubicBezTo>
                <a:lnTo>
                  <a:pt x="1270261" y="1270263"/>
                </a:lnTo>
                <a:lnTo>
                  <a:pt x="635130" y="1270263"/>
                </a:lnTo>
                <a:lnTo>
                  <a:pt x="635130" y="1270262"/>
                </a:lnTo>
                <a:cubicBezTo>
                  <a:pt x="635130" y="963336"/>
                  <a:pt x="417419" y="707258"/>
                  <a:pt x="128000" y="648035"/>
                </a:cubicBezTo>
                <a:lnTo>
                  <a:pt x="0" y="6351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-1617800" y="-1580300"/>
            <a:ext cx="3160500" cy="31605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 rot="10800000">
            <a:off x="1542700" y="5598000"/>
            <a:ext cx="2570400" cy="25704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 rot="-5400000">
            <a:off x="-1617800" y="2126795"/>
            <a:ext cx="3160500" cy="31605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 rot="10800000">
            <a:off x="527329" y="4245651"/>
            <a:ext cx="578271" cy="211389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5"/>
          <p:cNvSpPr/>
          <p:nvPr/>
        </p:nvSpPr>
        <p:spPr>
          <a:xfrm rot="5400000">
            <a:off x="3099079" y="-528561"/>
            <a:ext cx="578271" cy="211389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5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CUSTOM_2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>
            <a:spLocks noGrp="1"/>
          </p:cNvSpPr>
          <p:nvPr>
            <p:ph type="body" idx="1"/>
          </p:nvPr>
        </p:nvSpPr>
        <p:spPr>
          <a:xfrm>
            <a:off x="2248675" y="1536639"/>
            <a:ext cx="9527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2248675" y="593375"/>
            <a:ext cx="9527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2" name="Google Shape;82;p6"/>
          <p:cNvSpPr/>
          <p:nvPr/>
        </p:nvSpPr>
        <p:spPr>
          <a:xfrm rot="-5400000" flipH="1">
            <a:off x="-2187258" y="-2126868"/>
            <a:ext cx="4253700" cy="42537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6"/>
          <p:cNvSpPr/>
          <p:nvPr/>
        </p:nvSpPr>
        <p:spPr>
          <a:xfrm flipH="1">
            <a:off x="1278194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6"/>
          <p:cNvSpPr/>
          <p:nvPr/>
        </p:nvSpPr>
        <p:spPr>
          <a:xfrm flipH="1">
            <a:off x="1128149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6"/>
          <p:cNvSpPr/>
          <p:nvPr/>
        </p:nvSpPr>
        <p:spPr>
          <a:xfrm flipH="1">
            <a:off x="978106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-1182858" y="1356879"/>
            <a:ext cx="2244900" cy="2244900"/>
          </a:xfrm>
          <a:prstGeom prst="pie">
            <a:avLst>
              <a:gd name="adj1" fmla="val 0"/>
              <a:gd name="adj2" fmla="val 53646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 rot="-5400000">
            <a:off x="-1182858" y="3601771"/>
            <a:ext cx="2244900" cy="22449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 rot="5400000">
            <a:off x="1294690" y="5727424"/>
            <a:ext cx="409823" cy="149812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6"/>
          <p:cNvSpPr/>
          <p:nvPr/>
        </p:nvSpPr>
        <p:spPr>
          <a:xfrm flipH="1">
            <a:off x="9939059" y="4591825"/>
            <a:ext cx="2267416" cy="2267419"/>
          </a:xfrm>
          <a:custGeom>
            <a:avLst/>
            <a:gdLst/>
            <a:ahLst/>
            <a:cxnLst/>
            <a:rect l="l" t="t" r="r" b="b"/>
            <a:pathLst>
              <a:path w="1270261" h="1270263" extrusionOk="0">
                <a:moveTo>
                  <a:pt x="0" y="0"/>
                </a:moveTo>
                <a:lnTo>
                  <a:pt x="129876" y="6558"/>
                </a:lnTo>
                <a:cubicBezTo>
                  <a:pt x="770413" y="71609"/>
                  <a:pt x="1270261" y="612563"/>
                  <a:pt x="1270261" y="1270262"/>
                </a:cubicBezTo>
                <a:lnTo>
                  <a:pt x="1270261" y="1270263"/>
                </a:lnTo>
                <a:lnTo>
                  <a:pt x="635130" y="1270263"/>
                </a:lnTo>
                <a:lnTo>
                  <a:pt x="635130" y="1270262"/>
                </a:lnTo>
                <a:cubicBezTo>
                  <a:pt x="635130" y="963336"/>
                  <a:pt x="417419" y="707258"/>
                  <a:pt x="128000" y="648035"/>
                </a:cubicBezTo>
                <a:lnTo>
                  <a:pt x="0" y="6351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 flipH="1">
            <a:off x="10834837" y="224192"/>
            <a:ext cx="1119251" cy="1501878"/>
          </a:xfrm>
          <a:custGeom>
            <a:avLst/>
            <a:gdLst/>
            <a:ahLst/>
            <a:cxnLst/>
            <a:rect l="l" t="t" r="r" b="b"/>
            <a:pathLst>
              <a:path w="1119251" h="1501878" extrusionOk="0"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6"/>
          <p:cNvSpPr/>
          <p:nvPr/>
        </p:nvSpPr>
        <p:spPr>
          <a:xfrm rot="5400000">
            <a:off x="9503950" y="5127938"/>
            <a:ext cx="1195200" cy="1195200"/>
          </a:xfrm>
          <a:prstGeom prst="pie">
            <a:avLst>
              <a:gd name="adj1" fmla="val 16185610"/>
              <a:gd name="adj2" fmla="val 535791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6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CUSTOM_6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7"/>
          <p:cNvSpPr/>
          <p:nvPr/>
        </p:nvSpPr>
        <p:spPr>
          <a:xfrm rot="5400000">
            <a:off x="10095038" y="-2157468"/>
            <a:ext cx="4253700" cy="42537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0803186" y="-306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7"/>
          <p:cNvSpPr/>
          <p:nvPr/>
        </p:nvSpPr>
        <p:spPr>
          <a:xfrm>
            <a:off x="10953231" y="-306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7"/>
          <p:cNvSpPr/>
          <p:nvPr/>
        </p:nvSpPr>
        <p:spPr>
          <a:xfrm>
            <a:off x="11103274" y="-306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 flipH="1">
            <a:off x="11099438" y="1326279"/>
            <a:ext cx="2244900" cy="2244900"/>
          </a:xfrm>
          <a:prstGeom prst="pie">
            <a:avLst>
              <a:gd name="adj1" fmla="val 0"/>
              <a:gd name="adj2" fmla="val 53646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 rot="5400000" flipH="1">
            <a:off x="11099438" y="3571171"/>
            <a:ext cx="2244900" cy="22449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 rot="-5400000" flipH="1">
            <a:off x="10456967" y="5696824"/>
            <a:ext cx="409823" cy="149812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0" y="4590575"/>
            <a:ext cx="2267416" cy="2267419"/>
          </a:xfrm>
          <a:custGeom>
            <a:avLst/>
            <a:gdLst/>
            <a:ahLst/>
            <a:cxnLst/>
            <a:rect l="l" t="t" r="r" b="b"/>
            <a:pathLst>
              <a:path w="1270261" h="1270263" extrusionOk="0">
                <a:moveTo>
                  <a:pt x="0" y="0"/>
                </a:moveTo>
                <a:lnTo>
                  <a:pt x="129876" y="6558"/>
                </a:lnTo>
                <a:cubicBezTo>
                  <a:pt x="770413" y="71609"/>
                  <a:pt x="1270261" y="612563"/>
                  <a:pt x="1270261" y="1270262"/>
                </a:cubicBezTo>
                <a:lnTo>
                  <a:pt x="1270261" y="1270263"/>
                </a:lnTo>
                <a:lnTo>
                  <a:pt x="635130" y="1270263"/>
                </a:lnTo>
                <a:lnTo>
                  <a:pt x="635130" y="1270262"/>
                </a:lnTo>
                <a:cubicBezTo>
                  <a:pt x="635130" y="963336"/>
                  <a:pt x="417419" y="707258"/>
                  <a:pt x="128000" y="648035"/>
                </a:cubicBezTo>
                <a:lnTo>
                  <a:pt x="0" y="6351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 rot="-5400000" flipH="1">
            <a:off x="1507325" y="5126688"/>
            <a:ext cx="1195200" cy="1195200"/>
          </a:xfrm>
          <a:prstGeom prst="pie">
            <a:avLst>
              <a:gd name="adj1" fmla="val 16185610"/>
              <a:gd name="adj2" fmla="val 535791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 rot="5400000">
            <a:off x="584281" y="-8389"/>
            <a:ext cx="1575346" cy="2113893"/>
          </a:xfrm>
          <a:custGeom>
            <a:avLst/>
            <a:gdLst/>
            <a:ahLst/>
            <a:cxnLst/>
            <a:rect l="l" t="t" r="r" b="b"/>
            <a:pathLst>
              <a:path w="1119251" h="1501878" extrusionOk="0"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2">
    <p:bg>
      <p:bgPr>
        <a:solidFill>
          <a:schemeClr val="accent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>
            <a:spLocks noGrp="1"/>
          </p:cNvSpPr>
          <p:nvPr>
            <p:ph type="title"/>
          </p:nvPr>
        </p:nvSpPr>
        <p:spPr>
          <a:xfrm>
            <a:off x="415604" y="1123500"/>
            <a:ext cx="113610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108" name="Google Shape;10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-1617800" y="-1580300"/>
            <a:ext cx="3160500" cy="31605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8"/>
          <p:cNvSpPr/>
          <p:nvPr/>
        </p:nvSpPr>
        <p:spPr>
          <a:xfrm rot="10800000">
            <a:off x="1542700" y="5363500"/>
            <a:ext cx="3083100" cy="30831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8"/>
          <p:cNvSpPr/>
          <p:nvPr/>
        </p:nvSpPr>
        <p:spPr>
          <a:xfrm rot="5400000">
            <a:off x="9715301" y="-2520801"/>
            <a:ext cx="5041500" cy="50415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10786200" y="-75"/>
            <a:ext cx="107400" cy="10569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10987633" y="-75"/>
            <a:ext cx="107400" cy="10569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8"/>
          <p:cNvSpPr/>
          <p:nvPr/>
        </p:nvSpPr>
        <p:spPr>
          <a:xfrm>
            <a:off x="11189063" y="-75"/>
            <a:ext cx="107400" cy="10569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8"/>
          <p:cNvSpPr/>
          <p:nvPr/>
        </p:nvSpPr>
        <p:spPr>
          <a:xfrm rot="-5400000">
            <a:off x="-1617800" y="2126795"/>
            <a:ext cx="3160500" cy="31605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8"/>
          <p:cNvSpPr/>
          <p:nvPr/>
        </p:nvSpPr>
        <p:spPr>
          <a:xfrm rot="5400000">
            <a:off x="9139650" y="-251575"/>
            <a:ext cx="1195200" cy="1195200"/>
          </a:xfrm>
          <a:prstGeom prst="pie">
            <a:avLst>
              <a:gd name="adj1" fmla="val 16185610"/>
              <a:gd name="adj2" fmla="val 535791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8"/>
          <p:cNvSpPr/>
          <p:nvPr/>
        </p:nvSpPr>
        <p:spPr>
          <a:xfrm flipH="1">
            <a:off x="9939059" y="4591825"/>
            <a:ext cx="2267416" cy="2267419"/>
          </a:xfrm>
          <a:custGeom>
            <a:avLst/>
            <a:gdLst/>
            <a:ahLst/>
            <a:cxnLst/>
            <a:rect l="l" t="t" r="r" b="b"/>
            <a:pathLst>
              <a:path w="1270261" h="1270263" extrusionOk="0">
                <a:moveTo>
                  <a:pt x="0" y="0"/>
                </a:moveTo>
                <a:lnTo>
                  <a:pt x="129876" y="6558"/>
                </a:lnTo>
                <a:cubicBezTo>
                  <a:pt x="770413" y="71609"/>
                  <a:pt x="1270261" y="612563"/>
                  <a:pt x="1270261" y="1270262"/>
                </a:cubicBezTo>
                <a:lnTo>
                  <a:pt x="1270261" y="1270263"/>
                </a:lnTo>
                <a:lnTo>
                  <a:pt x="635130" y="1270263"/>
                </a:lnTo>
                <a:lnTo>
                  <a:pt x="635130" y="1270262"/>
                </a:lnTo>
                <a:cubicBezTo>
                  <a:pt x="635130" y="963336"/>
                  <a:pt x="417419" y="707258"/>
                  <a:pt x="128000" y="648035"/>
                </a:cubicBezTo>
                <a:lnTo>
                  <a:pt x="0" y="6351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8"/>
          <p:cNvSpPr/>
          <p:nvPr/>
        </p:nvSpPr>
        <p:spPr>
          <a:xfrm rot="5400000">
            <a:off x="4723790" y="5673474"/>
            <a:ext cx="409823" cy="149812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8"/>
          <p:cNvSpPr/>
          <p:nvPr/>
        </p:nvSpPr>
        <p:spPr>
          <a:xfrm rot="10800000">
            <a:off x="527329" y="4245651"/>
            <a:ext cx="578271" cy="211389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8"/>
          <p:cNvSpPr/>
          <p:nvPr/>
        </p:nvSpPr>
        <p:spPr>
          <a:xfrm rot="5400000">
            <a:off x="7613906" y="4897711"/>
            <a:ext cx="1575346" cy="2113893"/>
          </a:xfrm>
          <a:custGeom>
            <a:avLst/>
            <a:gdLst/>
            <a:ahLst/>
            <a:cxnLst/>
            <a:rect l="l" t="t" r="r" b="b"/>
            <a:pathLst>
              <a:path w="1119251" h="1501878" extrusionOk="0"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8"/>
          <p:cNvSpPr/>
          <p:nvPr/>
        </p:nvSpPr>
        <p:spPr>
          <a:xfrm rot="5400000">
            <a:off x="3099079" y="-528561"/>
            <a:ext cx="578271" cy="211389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8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CUSTOM_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body" idx="1"/>
          </p:nvPr>
        </p:nvSpPr>
        <p:spPr>
          <a:xfrm>
            <a:off x="587350" y="1750975"/>
            <a:ext cx="5248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body" idx="2"/>
          </p:nvPr>
        </p:nvSpPr>
        <p:spPr>
          <a:xfrm>
            <a:off x="6356150" y="1750975"/>
            <a:ext cx="5248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8" name="Google Shape;128;p9"/>
          <p:cNvSpPr/>
          <p:nvPr/>
        </p:nvSpPr>
        <p:spPr>
          <a:xfrm rot="-5400000" flipH="1">
            <a:off x="-1125479" y="-1166397"/>
            <a:ext cx="2187300" cy="21873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9"/>
          <p:cNvSpPr/>
          <p:nvPr/>
        </p:nvSpPr>
        <p:spPr>
          <a:xfrm flipH="1">
            <a:off x="656542" y="-72787"/>
            <a:ext cx="41100" cy="3702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9"/>
          <p:cNvSpPr/>
          <p:nvPr/>
        </p:nvSpPr>
        <p:spPr>
          <a:xfrm flipH="1">
            <a:off x="579389" y="-72787"/>
            <a:ext cx="41100" cy="3702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9"/>
          <p:cNvSpPr/>
          <p:nvPr/>
        </p:nvSpPr>
        <p:spPr>
          <a:xfrm flipH="1">
            <a:off x="502237" y="-72787"/>
            <a:ext cx="41100" cy="3702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9"/>
          <p:cNvSpPr/>
          <p:nvPr/>
        </p:nvSpPr>
        <p:spPr>
          <a:xfrm>
            <a:off x="-609017" y="624947"/>
            <a:ext cx="1154400" cy="1154400"/>
          </a:xfrm>
          <a:prstGeom prst="pie">
            <a:avLst>
              <a:gd name="adj1" fmla="val 0"/>
              <a:gd name="adj2" fmla="val 53646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9"/>
          <p:cNvSpPr/>
          <p:nvPr/>
        </p:nvSpPr>
        <p:spPr>
          <a:xfrm rot="-5400000">
            <a:off x="-609017" y="1779198"/>
            <a:ext cx="1154400" cy="11544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9"/>
          <p:cNvSpPr/>
          <p:nvPr/>
        </p:nvSpPr>
        <p:spPr>
          <a:xfrm flipH="1">
            <a:off x="11476075" y="6127546"/>
            <a:ext cx="730400" cy="730401"/>
          </a:xfrm>
          <a:custGeom>
            <a:avLst/>
            <a:gdLst/>
            <a:ahLst/>
            <a:cxnLst/>
            <a:rect l="l" t="t" r="r" b="b"/>
            <a:pathLst>
              <a:path w="1270261" h="1270263" extrusionOk="0">
                <a:moveTo>
                  <a:pt x="0" y="0"/>
                </a:moveTo>
                <a:lnTo>
                  <a:pt x="129876" y="6558"/>
                </a:lnTo>
                <a:cubicBezTo>
                  <a:pt x="770413" y="71609"/>
                  <a:pt x="1270261" y="612563"/>
                  <a:pt x="1270261" y="1270262"/>
                </a:cubicBezTo>
                <a:lnTo>
                  <a:pt x="1270261" y="1270263"/>
                </a:lnTo>
                <a:lnTo>
                  <a:pt x="635130" y="1270263"/>
                </a:lnTo>
                <a:lnTo>
                  <a:pt x="635130" y="1270262"/>
                </a:lnTo>
                <a:cubicBezTo>
                  <a:pt x="635130" y="963336"/>
                  <a:pt x="417419" y="707258"/>
                  <a:pt x="128000" y="648035"/>
                </a:cubicBezTo>
                <a:lnTo>
                  <a:pt x="0" y="6351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9"/>
          <p:cNvSpPr/>
          <p:nvPr/>
        </p:nvSpPr>
        <p:spPr>
          <a:xfrm rot="5400000">
            <a:off x="10682229" y="-601786"/>
            <a:ext cx="578271" cy="211389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9"/>
          <p:cNvSpPr/>
          <p:nvPr/>
        </p:nvSpPr>
        <p:spPr>
          <a:xfrm rot="-5400000">
            <a:off x="1202328" y="5639662"/>
            <a:ext cx="80163" cy="2125157"/>
          </a:xfrm>
          <a:custGeom>
            <a:avLst/>
            <a:gdLst/>
            <a:ahLst/>
            <a:cxnLst/>
            <a:rect l="l" t="t" r="r" b="b"/>
            <a:pathLst>
              <a:path w="56652" h="1501878" extrusionOk="0"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9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CUSTOM_4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ubTitle" idx="1"/>
          </p:nvPr>
        </p:nvSpPr>
        <p:spPr>
          <a:xfrm>
            <a:off x="287475" y="6083375"/>
            <a:ext cx="7370700" cy="65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42" name="Google Shape;142;p10"/>
          <p:cNvSpPr/>
          <p:nvPr/>
        </p:nvSpPr>
        <p:spPr>
          <a:xfrm rot="5400000">
            <a:off x="11144650" y="-1166347"/>
            <a:ext cx="2187300" cy="21873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0"/>
          <p:cNvSpPr/>
          <p:nvPr/>
        </p:nvSpPr>
        <p:spPr>
          <a:xfrm>
            <a:off x="11508830" y="-72737"/>
            <a:ext cx="41100" cy="3702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0"/>
          <p:cNvSpPr/>
          <p:nvPr/>
        </p:nvSpPr>
        <p:spPr>
          <a:xfrm>
            <a:off x="11585982" y="-72737"/>
            <a:ext cx="41100" cy="3702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0"/>
          <p:cNvSpPr/>
          <p:nvPr/>
        </p:nvSpPr>
        <p:spPr>
          <a:xfrm>
            <a:off x="11663134" y="-72737"/>
            <a:ext cx="41100" cy="3702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0"/>
          <p:cNvSpPr/>
          <p:nvPr/>
        </p:nvSpPr>
        <p:spPr>
          <a:xfrm flipH="1">
            <a:off x="11661088" y="624997"/>
            <a:ext cx="1154400" cy="1154400"/>
          </a:xfrm>
          <a:prstGeom prst="pie">
            <a:avLst>
              <a:gd name="adj1" fmla="val 0"/>
              <a:gd name="adj2" fmla="val 53646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0"/>
          <p:cNvSpPr/>
          <p:nvPr/>
        </p:nvSpPr>
        <p:spPr>
          <a:xfrm rot="5400000" flipH="1">
            <a:off x="11661088" y="1779248"/>
            <a:ext cx="1154400" cy="11544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0"/>
          <p:cNvSpPr/>
          <p:nvPr/>
        </p:nvSpPr>
        <p:spPr>
          <a:xfrm>
            <a:off x="-4" y="6114771"/>
            <a:ext cx="730400" cy="730401"/>
          </a:xfrm>
          <a:custGeom>
            <a:avLst/>
            <a:gdLst/>
            <a:ahLst/>
            <a:cxnLst/>
            <a:rect l="l" t="t" r="r" b="b"/>
            <a:pathLst>
              <a:path w="1270261" h="1270263" extrusionOk="0">
                <a:moveTo>
                  <a:pt x="0" y="0"/>
                </a:moveTo>
                <a:lnTo>
                  <a:pt x="129876" y="6558"/>
                </a:lnTo>
                <a:cubicBezTo>
                  <a:pt x="770413" y="71609"/>
                  <a:pt x="1270261" y="612563"/>
                  <a:pt x="1270261" y="1270262"/>
                </a:cubicBezTo>
                <a:lnTo>
                  <a:pt x="1270261" y="1270263"/>
                </a:lnTo>
                <a:lnTo>
                  <a:pt x="635130" y="1270263"/>
                </a:lnTo>
                <a:lnTo>
                  <a:pt x="635130" y="1270262"/>
                </a:lnTo>
                <a:cubicBezTo>
                  <a:pt x="635130" y="963336"/>
                  <a:pt x="417419" y="707258"/>
                  <a:pt x="128000" y="648035"/>
                </a:cubicBezTo>
                <a:lnTo>
                  <a:pt x="0" y="6351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0"/>
          <p:cNvSpPr/>
          <p:nvPr/>
        </p:nvSpPr>
        <p:spPr>
          <a:xfrm rot="-5400000" flipH="1">
            <a:off x="1022171" y="-601736"/>
            <a:ext cx="578271" cy="211389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0"/>
          <p:cNvSpPr/>
          <p:nvPr/>
        </p:nvSpPr>
        <p:spPr>
          <a:xfrm rot="5400000" flipH="1">
            <a:off x="10923980" y="5639712"/>
            <a:ext cx="80163" cy="2125157"/>
          </a:xfrm>
          <a:custGeom>
            <a:avLst/>
            <a:gdLst/>
            <a:ahLst/>
            <a:cxnLst/>
            <a:rect l="l" t="t" r="r" b="b"/>
            <a:pathLst>
              <a:path w="56652" h="1501878" extrusionOk="0"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○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■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●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○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■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●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○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Montserrat"/>
              <a:buChar char="■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>
            <a:spLocks noGrp="1"/>
          </p:cNvSpPr>
          <p:nvPr>
            <p:ph type="ctrTitle"/>
          </p:nvPr>
        </p:nvSpPr>
        <p:spPr>
          <a:xfrm>
            <a:off x="1672185" y="1297575"/>
            <a:ext cx="91140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Gesunde Ernährung</a:t>
            </a:r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subTitle" idx="1"/>
          </p:nvPr>
        </p:nvSpPr>
        <p:spPr>
          <a:xfrm>
            <a:off x="1672176" y="4007426"/>
            <a:ext cx="91140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Gesund leben - Challenge 1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91" name="Google Shape;191;p13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cxnSp>
        <p:nvCxnSpPr>
          <p:cNvPr id="192" name="Google Shape;192;p13"/>
          <p:cNvCxnSpPr/>
          <p:nvPr/>
        </p:nvCxnSpPr>
        <p:spPr>
          <a:xfrm>
            <a:off x="2564076" y="4007436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3" name="Google Shape;19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4375" y="708800"/>
            <a:ext cx="1868100" cy="186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4375" y="4986826"/>
            <a:ext cx="1343025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"/>
          <p:cNvSpPr txBox="1">
            <a:spLocks noGrp="1"/>
          </p:cNvSpPr>
          <p:nvPr>
            <p:ph type="body" idx="1"/>
          </p:nvPr>
        </p:nvSpPr>
        <p:spPr>
          <a:xfrm>
            <a:off x="2351350" y="3122500"/>
            <a:ext cx="8347800" cy="275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 des Endproduktes zur Wahl:</a:t>
            </a:r>
            <a:endParaRPr/>
          </a:p>
          <a:p>
            <a:pPr marL="457200" lvl="0" indent="-381000" algn="l" rtl="0">
              <a:lnSpc>
                <a:spcPct val="200000"/>
              </a:lnSpc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"/>
              <a:t>Infografik</a:t>
            </a:r>
            <a:endParaRPr/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"/>
              <a:t>Kurzfilm</a:t>
            </a:r>
            <a:endParaRPr/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"/>
              <a:t>Gedicht oder Lied</a:t>
            </a:r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2351350" y="593375"/>
            <a:ext cx="7695900" cy="2430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Gesunder Ernährungsplan  </a:t>
            </a:r>
            <a:br>
              <a:rPr lang="en"/>
            </a:br>
            <a:r>
              <a:rPr lang="en"/>
              <a:t>für 5 Tage</a:t>
            </a:r>
            <a:endParaRPr/>
          </a:p>
        </p:txBody>
      </p:sp>
      <p:pic>
        <p:nvPicPr>
          <p:cNvPr id="201" name="Google Shape;20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4150" y="3429000"/>
            <a:ext cx="2419480" cy="20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4"/>
          <p:cNvSpPr txBox="1"/>
          <p:nvPr/>
        </p:nvSpPr>
        <p:spPr>
          <a:xfrm>
            <a:off x="8313850" y="5478000"/>
            <a:ext cx="139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pixabay.com</a:t>
            </a:r>
            <a:endParaRPr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"/>
          <p:cNvSpPr txBox="1">
            <a:spLocks noGrp="1"/>
          </p:cNvSpPr>
          <p:nvPr>
            <p:ph type="body" idx="1"/>
          </p:nvPr>
        </p:nvSpPr>
        <p:spPr>
          <a:xfrm>
            <a:off x="3137450" y="3072725"/>
            <a:ext cx="5664900" cy="106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3100"/>
              <a:t>29.03.2021</a:t>
            </a:r>
            <a:endParaRPr sz="3100"/>
          </a:p>
        </p:txBody>
      </p:sp>
      <p:sp>
        <p:nvSpPr>
          <p:cNvPr id="208" name="Google Shape;208;p15"/>
          <p:cNvSpPr txBox="1">
            <a:spLocks noGrp="1"/>
          </p:cNvSpPr>
          <p:nvPr>
            <p:ph type="title"/>
          </p:nvPr>
        </p:nvSpPr>
        <p:spPr>
          <a:xfrm>
            <a:off x="3137450" y="1819150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Deadline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 txBox="1">
            <a:spLocks noGrp="1"/>
          </p:cNvSpPr>
          <p:nvPr>
            <p:ph type="body" idx="1"/>
          </p:nvPr>
        </p:nvSpPr>
        <p:spPr>
          <a:xfrm>
            <a:off x="2351350" y="2653727"/>
            <a:ext cx="8347800" cy="307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 wykonania do wyboru:</a:t>
            </a:r>
            <a:endParaRPr/>
          </a:p>
          <a:p>
            <a:pPr marL="457200" lvl="0" indent="-381000" algn="l" rtl="0">
              <a:lnSpc>
                <a:spcPct val="200000"/>
              </a:lnSpc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"/>
              <a:t>Infografika</a:t>
            </a:r>
            <a:endParaRPr/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"/>
              <a:t>Krótki film (do 1 min.)</a:t>
            </a:r>
            <a:endParaRPr/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"/>
              <a:t>Wiersz lub piosenka</a:t>
            </a:r>
            <a:endParaRPr/>
          </a:p>
        </p:txBody>
      </p:sp>
      <p:sp>
        <p:nvSpPr>
          <p:cNvPr id="214" name="Google Shape;214;p16"/>
          <p:cNvSpPr txBox="1">
            <a:spLocks noGrp="1"/>
          </p:cNvSpPr>
          <p:nvPr>
            <p:ph type="title"/>
          </p:nvPr>
        </p:nvSpPr>
        <p:spPr>
          <a:xfrm>
            <a:off x="2351350" y="593375"/>
            <a:ext cx="7695900" cy="191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Zrównoważona </a:t>
            </a:r>
            <a:br>
              <a:rPr lang="en" dirty="0"/>
            </a:br>
            <a:r>
              <a:rPr lang="en" dirty="0"/>
              <a:t>dieta na pięć</a:t>
            </a:r>
            <a:r>
              <a:rPr lang="pl-PL"/>
              <a:t> dni</a:t>
            </a:r>
            <a:endParaRPr/>
          </a:p>
        </p:txBody>
      </p:sp>
      <p:pic>
        <p:nvPicPr>
          <p:cNvPr id="215" name="Google Shape;21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4150" y="3429000"/>
            <a:ext cx="2419480" cy="20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6"/>
          <p:cNvSpPr txBox="1"/>
          <p:nvPr/>
        </p:nvSpPr>
        <p:spPr>
          <a:xfrm>
            <a:off x="8313850" y="5478000"/>
            <a:ext cx="139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pixabay.com</a:t>
            </a:r>
            <a:endParaRPr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43AA8B"/>
      </a:accent1>
      <a:accent2>
        <a:srgbClr val="90BE6D"/>
      </a:accent2>
      <a:accent3>
        <a:srgbClr val="F9C74F"/>
      </a:accent3>
      <a:accent4>
        <a:srgbClr val="F3F3F3"/>
      </a:accent4>
      <a:accent5>
        <a:srgbClr val="FFE592"/>
      </a:accent5>
      <a:accent6>
        <a:srgbClr val="FFFFFF"/>
      </a:accent6>
      <a:hlink>
        <a:srgbClr val="43AA8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Panoramiczny</PresentationFormat>
  <Paragraphs>18</Paragraphs>
  <Slides>4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3" baseType="lpstr">
      <vt:lpstr>Arial</vt:lpstr>
      <vt:lpstr>Abril Fatface</vt:lpstr>
      <vt:lpstr>Calibri</vt:lpstr>
      <vt:lpstr>Homemade Apple</vt:lpstr>
      <vt:lpstr>Handlee</vt:lpstr>
      <vt:lpstr>Barlow Condensed</vt:lpstr>
      <vt:lpstr>Montserrat</vt:lpstr>
      <vt:lpstr>Poppins</vt:lpstr>
      <vt:lpstr>SlidesMania</vt:lpstr>
      <vt:lpstr>Gesunde Ernährung</vt:lpstr>
      <vt:lpstr>Gesunder Ernährungsplan   für 5 Tage</vt:lpstr>
      <vt:lpstr>Deadline</vt:lpstr>
      <vt:lpstr>Zrównoważona  dieta na pięć dni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Gesunde Ernährung</dc:title>
  <dc:creator>Iwona</dc:creator>
  <cp:lastModifiedBy>Iwona Tekielak</cp:lastModifiedBy>
  <cp:revision>1</cp:revision>
  <dcterms:modified xsi:type="dcterms:W3CDTF">2021-03-14T19:22:48Z</dcterms:modified>
</cp:coreProperties>
</file>